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</a:t>
            </a:r>
            <a:r>
              <a:rPr lang="da-DK" dirty="0" err="1"/>
              <a:t>each</a:t>
            </a:r>
            <a:r>
              <a:rPr lang="da-DK" dirty="0"/>
              <a:t>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</a:t>
            </a:r>
            <a:r>
              <a:rPr lang="da-DK" dirty="0" err="1"/>
              <a:t>surface</a:t>
            </a:r>
            <a:r>
              <a:rPr lang="da-DK" dirty="0"/>
              <a:t>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273</Words>
  <Application>Microsoft Macintosh PowerPoint</Application>
  <PresentationFormat>Widescreen</PresentationFormat>
  <Paragraphs>83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2022-12-18T19:36:16Z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